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057" autoAdjust="0"/>
  </p:normalViewPr>
  <p:slideViewPr>
    <p:cSldViewPr>
      <p:cViewPr>
        <p:scale>
          <a:sx n="112" d="100"/>
          <a:sy n="112" d="100"/>
        </p:scale>
        <p:origin x="-744" y="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1</a:t>
            </a:fld>
            <a:endParaRPr lang="es-MX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03/11/2021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ELIA MARROQUIN FLORES</a:t>
            </a: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>
            <a:endCxn id="87" idx="2"/>
          </p:cNvCxnSpPr>
          <p:nvPr/>
        </p:nvCxnSpPr>
        <p:spPr>
          <a:xfrm rot="5400000">
            <a:off x="964381" y="5433782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42862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7157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PARAMEDICO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83" name="82 Conector recto"/>
          <p:cNvCxnSpPr/>
          <p:nvPr/>
        </p:nvCxnSpPr>
        <p:spPr>
          <a:xfrm>
            <a:off x="71406" y="4786322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87 Rectángulo redondeado"/>
          <p:cNvSpPr/>
          <p:nvPr/>
        </p:nvSpPr>
        <p:spPr>
          <a:xfrm>
            <a:off x="285688" y="5000636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90" name="89 CuadroTexto"/>
          <p:cNvSpPr txBox="1"/>
          <p:nvPr/>
        </p:nvSpPr>
        <p:spPr>
          <a:xfrm>
            <a:off x="285688" y="5072074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 DE FOMENTO AGROPECUARIO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</p:txBody>
      </p:sp>
      <p:cxnSp>
        <p:nvCxnSpPr>
          <p:cNvPr id="91" name="90 Conector recto"/>
          <p:cNvCxnSpPr/>
          <p:nvPr/>
        </p:nvCxnSpPr>
        <p:spPr>
          <a:xfrm rot="5400000">
            <a:off x="822267" y="489268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1785886" y="5072074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93" name="92 CuadroTexto"/>
          <p:cNvSpPr txBox="1"/>
          <p:nvPr/>
        </p:nvSpPr>
        <p:spPr>
          <a:xfrm>
            <a:off x="1785886" y="5072074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</p:txBody>
      </p:sp>
      <p:cxnSp>
        <p:nvCxnSpPr>
          <p:cNvPr id="94" name="93 Conector recto"/>
          <p:cNvCxnSpPr/>
          <p:nvPr/>
        </p:nvCxnSpPr>
        <p:spPr>
          <a:xfrm rot="5400000">
            <a:off x="2286746" y="492840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95 Rectángulo redondeado"/>
          <p:cNvSpPr/>
          <p:nvPr/>
        </p:nvSpPr>
        <p:spPr>
          <a:xfrm>
            <a:off x="3143208" y="5072074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97" name="96 CuadroTexto"/>
          <p:cNvSpPr txBox="1"/>
          <p:nvPr/>
        </p:nvSpPr>
        <p:spPr>
          <a:xfrm>
            <a:off x="3143208" y="514351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0" name="99 Conector recto"/>
          <p:cNvCxnSpPr/>
          <p:nvPr/>
        </p:nvCxnSpPr>
        <p:spPr>
          <a:xfrm rot="5400000">
            <a:off x="3644068" y="492840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103 Rectángulo redondeado"/>
          <p:cNvSpPr/>
          <p:nvPr/>
        </p:nvSpPr>
        <p:spPr>
          <a:xfrm>
            <a:off x="4643406" y="5072074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6" name="105 CuadroTexto"/>
          <p:cNvSpPr txBox="1"/>
          <p:nvPr/>
        </p:nvSpPr>
        <p:spPr>
          <a:xfrm>
            <a:off x="4643406" y="5143512"/>
            <a:ext cx="10001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</p:txBody>
      </p:sp>
      <p:cxnSp>
        <p:nvCxnSpPr>
          <p:cNvPr id="108" name="107 Conector recto"/>
          <p:cNvCxnSpPr/>
          <p:nvPr/>
        </p:nvCxnSpPr>
        <p:spPr>
          <a:xfrm rot="5400000">
            <a:off x="5000596" y="4929198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108 Conector recto"/>
          <p:cNvCxnSpPr/>
          <p:nvPr/>
        </p:nvCxnSpPr>
        <p:spPr>
          <a:xfrm rot="5400000">
            <a:off x="6143604" y="4929198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112 Rectángulo redondeado"/>
          <p:cNvSpPr/>
          <p:nvPr/>
        </p:nvSpPr>
        <p:spPr>
          <a:xfrm>
            <a:off x="5714976" y="5072074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115" name="114 Rectángulo"/>
          <p:cNvSpPr/>
          <p:nvPr/>
        </p:nvSpPr>
        <p:spPr>
          <a:xfrm>
            <a:off x="5714976" y="5072074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117" name="116 Conector recto"/>
          <p:cNvCxnSpPr/>
          <p:nvPr/>
        </p:nvCxnSpPr>
        <p:spPr>
          <a:xfrm>
            <a:off x="7143736" y="557214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120 Rectángulo redondeado"/>
          <p:cNvSpPr/>
          <p:nvPr/>
        </p:nvSpPr>
        <p:spPr>
          <a:xfrm>
            <a:off x="7072298" y="4357694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6" name="125 CuadroTexto"/>
          <p:cNvSpPr txBox="1"/>
          <p:nvPr/>
        </p:nvSpPr>
        <p:spPr>
          <a:xfrm>
            <a:off x="7072298" y="4357694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UVALLE</a:t>
            </a:r>
          </a:p>
        </p:txBody>
      </p:sp>
      <p:cxnSp>
        <p:nvCxnSpPr>
          <p:cNvPr id="131" name="130 Conector recto"/>
          <p:cNvCxnSpPr/>
          <p:nvPr/>
        </p:nvCxnSpPr>
        <p:spPr>
          <a:xfrm>
            <a:off x="6286480" y="4786322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153 Conector angular"/>
          <p:cNvCxnSpPr/>
          <p:nvPr/>
        </p:nvCxnSpPr>
        <p:spPr>
          <a:xfrm rot="16200000" flipH="1">
            <a:off x="2536017" y="3536157"/>
            <a:ext cx="2000264" cy="50006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242</Words>
  <Application>Microsoft Office PowerPoint</Application>
  <PresentationFormat>Presentación en pantalla (4:3)</PresentationFormat>
  <Paragraphs>65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Juan Hernandez</cp:lastModifiedBy>
  <cp:revision>79</cp:revision>
  <dcterms:created xsi:type="dcterms:W3CDTF">2019-02-08T15:57:09Z</dcterms:created>
  <dcterms:modified xsi:type="dcterms:W3CDTF">2021-11-03T20:51:03Z</dcterms:modified>
</cp:coreProperties>
</file>